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59" r:id="rId5"/>
    <p:sldId id="267" r:id="rId6"/>
    <p:sldId id="261" r:id="rId7"/>
    <p:sldId id="260" r:id="rId8"/>
    <p:sldId id="268" r:id="rId9"/>
    <p:sldId id="272" r:id="rId10"/>
    <p:sldId id="269" r:id="rId11"/>
    <p:sldId id="270" r:id="rId12"/>
    <p:sldId id="263" r:id="rId13"/>
    <p:sldId id="264" r:id="rId14"/>
    <p:sldId id="271" r:id="rId15"/>
    <p:sldId id="274" r:id="rId16"/>
    <p:sldId id="275" r:id="rId17"/>
    <p:sldId id="265" r:id="rId18"/>
    <p:sldId id="276" r:id="rId19"/>
    <p:sldId id="266" r:id="rId20"/>
    <p:sldId id="277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evers, J.M. (Juliet) (V5B)" initials="HJ((" lastIdx="1" clrIdx="0">
    <p:extLst>
      <p:ext uri="{19B8F6BF-5375-455C-9EA6-DF929625EA0E}">
        <p15:presenceInfo xmlns:p15="http://schemas.microsoft.com/office/powerpoint/2012/main" userId="S::21858@carmelcollegesalland.nl::de9ec6fa-2e7b-4b4e-8ae1-cb099c8e39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1EAA72-EA33-4FE8-952E-3FEF94AAA37F}" v="445" dt="2021-10-04T06:54:37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 Nouwens" userId="8353804e-2678-43a2-93f0-24819df35336" providerId="ADAL" clId="{691EAA72-EA33-4FE8-952E-3FEF94AAA37F}"/>
    <pc:docChg chg="undo custSel addSld delSld modSld sldOrd">
      <pc:chgData name="Ton Nouwens" userId="8353804e-2678-43a2-93f0-24819df35336" providerId="ADAL" clId="{691EAA72-EA33-4FE8-952E-3FEF94AAA37F}" dt="2021-10-04T06:54:37.472" v="2249" actId="14100"/>
      <pc:docMkLst>
        <pc:docMk/>
      </pc:docMkLst>
      <pc:sldChg chg="modSp mod">
        <pc:chgData name="Ton Nouwens" userId="8353804e-2678-43a2-93f0-24819df35336" providerId="ADAL" clId="{691EAA72-EA33-4FE8-952E-3FEF94AAA37F}" dt="2021-10-03T15:11:35.911" v="684" actId="20577"/>
        <pc:sldMkLst>
          <pc:docMk/>
          <pc:sldMk cId="2612105122" sldId="256"/>
        </pc:sldMkLst>
        <pc:spChg chg="mod">
          <ac:chgData name="Ton Nouwens" userId="8353804e-2678-43a2-93f0-24819df35336" providerId="ADAL" clId="{691EAA72-EA33-4FE8-952E-3FEF94AAA37F}" dt="2021-10-03T15:11:35.911" v="684" actId="20577"/>
          <ac:spMkLst>
            <pc:docMk/>
            <pc:sldMk cId="2612105122" sldId="256"/>
            <ac:spMk id="2" creationId="{C05C96A3-B984-42D4-8760-DF80AE4DB215}"/>
          </ac:spMkLst>
        </pc:spChg>
      </pc:sldChg>
      <pc:sldChg chg="addSp delSp modSp mod">
        <pc:chgData name="Ton Nouwens" userId="8353804e-2678-43a2-93f0-24819df35336" providerId="ADAL" clId="{691EAA72-EA33-4FE8-952E-3FEF94AAA37F}" dt="2021-10-04T06:54:37.472" v="2249" actId="14100"/>
        <pc:sldMkLst>
          <pc:docMk/>
          <pc:sldMk cId="4086820349" sldId="257"/>
        </pc:sldMkLst>
        <pc:spChg chg="mod">
          <ac:chgData name="Ton Nouwens" userId="8353804e-2678-43a2-93f0-24819df35336" providerId="ADAL" clId="{691EAA72-EA33-4FE8-952E-3FEF94AAA37F}" dt="2021-09-29T12:19:09.680" v="2" actId="20577"/>
          <ac:spMkLst>
            <pc:docMk/>
            <pc:sldMk cId="4086820349" sldId="257"/>
            <ac:spMk id="2" creationId="{7227C9A5-5C8B-4D1E-90BB-058ADAB0D717}"/>
          </ac:spMkLst>
        </pc:spChg>
        <pc:spChg chg="add del mod">
          <ac:chgData name="Ton Nouwens" userId="8353804e-2678-43a2-93f0-24819df35336" providerId="ADAL" clId="{691EAA72-EA33-4FE8-952E-3FEF94AAA37F}" dt="2021-10-04T06:54:30.419" v="2248" actId="20577"/>
          <ac:spMkLst>
            <pc:docMk/>
            <pc:sldMk cId="4086820349" sldId="257"/>
            <ac:spMk id="6" creationId="{F82DD394-78B1-4F65-B035-950798818FBA}"/>
          </ac:spMkLst>
        </pc:spChg>
        <pc:picChg chg="del">
          <ac:chgData name="Ton Nouwens" userId="8353804e-2678-43a2-93f0-24819df35336" providerId="ADAL" clId="{691EAA72-EA33-4FE8-952E-3FEF94AAA37F}" dt="2021-10-04T06:53:14.693" v="2183" actId="478"/>
          <ac:picMkLst>
            <pc:docMk/>
            <pc:sldMk cId="4086820349" sldId="257"/>
            <ac:picMk id="1028" creationId="{F0175C09-D43C-43F2-9BBE-F4FC4795C2BC}"/>
          </ac:picMkLst>
        </pc:picChg>
        <pc:picChg chg="add mod">
          <ac:chgData name="Ton Nouwens" userId="8353804e-2678-43a2-93f0-24819df35336" providerId="ADAL" clId="{691EAA72-EA33-4FE8-952E-3FEF94AAA37F}" dt="2021-10-04T06:54:37.472" v="2249" actId="14100"/>
          <ac:picMkLst>
            <pc:docMk/>
            <pc:sldMk cId="4086820349" sldId="257"/>
            <ac:picMk id="2050" creationId="{15AC1B60-FB5B-4E64-AA8C-2C1A42B00A2E}"/>
          </ac:picMkLst>
        </pc:picChg>
      </pc:sldChg>
      <pc:sldChg chg="modSp mod modAnim">
        <pc:chgData name="Ton Nouwens" userId="8353804e-2678-43a2-93f0-24819df35336" providerId="ADAL" clId="{691EAA72-EA33-4FE8-952E-3FEF94AAA37F}" dt="2021-10-03T15:12:58.458" v="709" actId="14100"/>
        <pc:sldMkLst>
          <pc:docMk/>
          <pc:sldMk cId="1185494397" sldId="259"/>
        </pc:sldMkLst>
        <pc:spChg chg="mod">
          <ac:chgData name="Ton Nouwens" userId="8353804e-2678-43a2-93f0-24819df35336" providerId="ADAL" clId="{691EAA72-EA33-4FE8-952E-3FEF94AAA37F}" dt="2021-09-29T12:35:57" v="648" actId="20577"/>
          <ac:spMkLst>
            <pc:docMk/>
            <pc:sldMk cId="1185494397" sldId="259"/>
            <ac:spMk id="7" creationId="{ED5993D9-B549-49FE-B0F7-20098D6039E5}"/>
          </ac:spMkLst>
        </pc:spChg>
        <pc:spChg chg="mod">
          <ac:chgData name="Ton Nouwens" userId="8353804e-2678-43a2-93f0-24819df35336" providerId="ADAL" clId="{691EAA72-EA33-4FE8-952E-3FEF94AAA37F}" dt="2021-10-03T15:12:51.062" v="708" actId="20577"/>
          <ac:spMkLst>
            <pc:docMk/>
            <pc:sldMk cId="1185494397" sldId="259"/>
            <ac:spMk id="12" creationId="{F036FD96-C326-4222-B82F-0DE4E2EB6679}"/>
          </ac:spMkLst>
        </pc:spChg>
        <pc:graphicFrameChg chg="mod modGraphic">
          <ac:chgData name="Ton Nouwens" userId="8353804e-2678-43a2-93f0-24819df35336" providerId="ADAL" clId="{691EAA72-EA33-4FE8-952E-3FEF94AAA37F}" dt="2021-09-29T12:33:01.561" v="620" actId="14734"/>
          <ac:graphicFrameMkLst>
            <pc:docMk/>
            <pc:sldMk cId="1185494397" sldId="259"/>
            <ac:graphicFrameMk id="9" creationId="{87D1256E-7983-4717-98BB-E3D12E4E9D5C}"/>
          </ac:graphicFrameMkLst>
        </pc:graphicFrameChg>
        <pc:picChg chg="mod">
          <ac:chgData name="Ton Nouwens" userId="8353804e-2678-43a2-93f0-24819df35336" providerId="ADAL" clId="{691EAA72-EA33-4FE8-952E-3FEF94AAA37F}" dt="2021-10-03T15:12:58.458" v="709" actId="14100"/>
          <ac:picMkLst>
            <pc:docMk/>
            <pc:sldMk cId="1185494397" sldId="259"/>
            <ac:picMk id="2052" creationId="{E94D04B9-6656-4719-A148-A9D0438A219D}"/>
          </ac:picMkLst>
        </pc:picChg>
      </pc:sldChg>
      <pc:sldChg chg="modSp mod">
        <pc:chgData name="Ton Nouwens" userId="8353804e-2678-43a2-93f0-24819df35336" providerId="ADAL" clId="{691EAA72-EA33-4FE8-952E-3FEF94AAA37F}" dt="2021-10-03T15:18:08.208" v="870" actId="20577"/>
        <pc:sldMkLst>
          <pc:docMk/>
          <pc:sldMk cId="3813839167" sldId="260"/>
        </pc:sldMkLst>
        <pc:spChg chg="mod">
          <ac:chgData name="Ton Nouwens" userId="8353804e-2678-43a2-93f0-24819df35336" providerId="ADAL" clId="{691EAA72-EA33-4FE8-952E-3FEF94AAA37F}" dt="2021-10-03T15:18:08.208" v="870" actId="20577"/>
          <ac:spMkLst>
            <pc:docMk/>
            <pc:sldMk cId="3813839167" sldId="260"/>
            <ac:spMk id="10" creationId="{51C642B4-2E56-4393-919B-A5E98FF2BEBA}"/>
          </ac:spMkLst>
        </pc:spChg>
      </pc:sldChg>
      <pc:sldChg chg="modSp mod">
        <pc:chgData name="Ton Nouwens" userId="8353804e-2678-43a2-93f0-24819df35336" providerId="ADAL" clId="{691EAA72-EA33-4FE8-952E-3FEF94AAA37F}" dt="2021-09-29T12:28:58.381" v="471" actId="20577"/>
        <pc:sldMkLst>
          <pc:docMk/>
          <pc:sldMk cId="1347375067" sldId="261"/>
        </pc:sldMkLst>
        <pc:graphicFrameChg chg="modGraphic">
          <ac:chgData name="Ton Nouwens" userId="8353804e-2678-43a2-93f0-24819df35336" providerId="ADAL" clId="{691EAA72-EA33-4FE8-952E-3FEF94AAA37F}" dt="2021-09-29T12:28:58.381" v="471" actId="20577"/>
          <ac:graphicFrameMkLst>
            <pc:docMk/>
            <pc:sldMk cId="1347375067" sldId="261"/>
            <ac:graphicFrameMk id="6" creationId="{98C7CCDA-7E4A-4BAE-8EF0-CDABE4CEF5B4}"/>
          </ac:graphicFrameMkLst>
        </pc:graphicFrameChg>
      </pc:sldChg>
      <pc:sldChg chg="del">
        <pc:chgData name="Ton Nouwens" userId="8353804e-2678-43a2-93f0-24819df35336" providerId="ADAL" clId="{691EAA72-EA33-4FE8-952E-3FEF94AAA37F}" dt="2021-10-03T15:23:16.241" v="968" actId="2696"/>
        <pc:sldMkLst>
          <pc:docMk/>
          <pc:sldMk cId="1271800384" sldId="262"/>
        </pc:sldMkLst>
      </pc:sldChg>
      <pc:sldChg chg="modSp mod ord modAnim">
        <pc:chgData name="Ton Nouwens" userId="8353804e-2678-43a2-93f0-24819df35336" providerId="ADAL" clId="{691EAA72-EA33-4FE8-952E-3FEF94AAA37F}" dt="2021-10-03T15:42:35.984" v="1409" actId="20577"/>
        <pc:sldMkLst>
          <pc:docMk/>
          <pc:sldMk cId="523638142" sldId="264"/>
        </pc:sldMkLst>
        <pc:spChg chg="mod">
          <ac:chgData name="Ton Nouwens" userId="8353804e-2678-43a2-93f0-24819df35336" providerId="ADAL" clId="{691EAA72-EA33-4FE8-952E-3FEF94AAA37F}" dt="2021-10-03T15:39:54.111" v="1264" actId="20577"/>
          <ac:spMkLst>
            <pc:docMk/>
            <pc:sldMk cId="523638142" sldId="264"/>
            <ac:spMk id="2" creationId="{8CD8791F-EC11-4B6E-A1EE-8B5C7D3A7F60}"/>
          </ac:spMkLst>
        </pc:spChg>
        <pc:spChg chg="mod">
          <ac:chgData name="Ton Nouwens" userId="8353804e-2678-43a2-93f0-24819df35336" providerId="ADAL" clId="{691EAA72-EA33-4FE8-952E-3FEF94AAA37F}" dt="2021-10-03T15:42:35.984" v="1409" actId="20577"/>
          <ac:spMkLst>
            <pc:docMk/>
            <pc:sldMk cId="523638142" sldId="264"/>
            <ac:spMk id="7" creationId="{ED5993D9-B549-49FE-B0F7-20098D6039E5}"/>
          </ac:spMkLst>
        </pc:spChg>
      </pc:sldChg>
      <pc:sldChg chg="modSp mod">
        <pc:chgData name="Ton Nouwens" userId="8353804e-2678-43a2-93f0-24819df35336" providerId="ADAL" clId="{691EAA72-EA33-4FE8-952E-3FEF94AAA37F}" dt="2021-10-03T16:03:27.468" v="2049" actId="20577"/>
        <pc:sldMkLst>
          <pc:docMk/>
          <pc:sldMk cId="337878316" sldId="265"/>
        </pc:sldMkLst>
        <pc:spChg chg="mod">
          <ac:chgData name="Ton Nouwens" userId="8353804e-2678-43a2-93f0-24819df35336" providerId="ADAL" clId="{691EAA72-EA33-4FE8-952E-3FEF94AAA37F}" dt="2021-10-03T15:57:51.270" v="1874" actId="6549"/>
          <ac:spMkLst>
            <pc:docMk/>
            <pc:sldMk cId="337878316" sldId="265"/>
            <ac:spMk id="2" creationId="{8CD8791F-EC11-4B6E-A1EE-8B5C7D3A7F60}"/>
          </ac:spMkLst>
        </pc:spChg>
        <pc:spChg chg="mod">
          <ac:chgData name="Ton Nouwens" userId="8353804e-2678-43a2-93f0-24819df35336" providerId="ADAL" clId="{691EAA72-EA33-4FE8-952E-3FEF94AAA37F}" dt="2021-10-03T16:03:27.468" v="2049" actId="20577"/>
          <ac:spMkLst>
            <pc:docMk/>
            <pc:sldMk cId="337878316" sldId="265"/>
            <ac:spMk id="7" creationId="{ED5993D9-B549-49FE-B0F7-20098D6039E5}"/>
          </ac:spMkLst>
        </pc:spChg>
        <pc:spChg chg="mod">
          <ac:chgData name="Ton Nouwens" userId="8353804e-2678-43a2-93f0-24819df35336" providerId="ADAL" clId="{691EAA72-EA33-4FE8-952E-3FEF94AAA37F}" dt="2021-10-03T16:00:42.759" v="1939" actId="255"/>
          <ac:spMkLst>
            <pc:docMk/>
            <pc:sldMk cId="337878316" sldId="265"/>
            <ac:spMk id="10" creationId="{51C642B4-2E56-4393-919B-A5E98FF2BEBA}"/>
          </ac:spMkLst>
        </pc:spChg>
        <pc:graphicFrameChg chg="mod modGraphic">
          <ac:chgData name="Ton Nouwens" userId="8353804e-2678-43a2-93f0-24819df35336" providerId="ADAL" clId="{691EAA72-EA33-4FE8-952E-3FEF94AAA37F}" dt="2021-10-03T16:02:45.832" v="2013" actId="14100"/>
          <ac:graphicFrameMkLst>
            <pc:docMk/>
            <pc:sldMk cId="337878316" sldId="265"/>
            <ac:graphicFrameMk id="3" creationId="{460F0D9C-655B-4E46-A7D5-8BF632BB1847}"/>
          </ac:graphicFrameMkLst>
        </pc:graphicFrameChg>
      </pc:sldChg>
      <pc:sldChg chg="modSp mod">
        <pc:chgData name="Ton Nouwens" userId="8353804e-2678-43a2-93f0-24819df35336" providerId="ADAL" clId="{691EAA72-EA33-4FE8-952E-3FEF94AAA37F}" dt="2021-10-03T15:53:05.299" v="1782" actId="20577"/>
        <pc:sldMkLst>
          <pc:docMk/>
          <pc:sldMk cId="3807040575" sldId="266"/>
        </pc:sldMkLst>
        <pc:spChg chg="mod">
          <ac:chgData name="Ton Nouwens" userId="8353804e-2678-43a2-93f0-24819df35336" providerId="ADAL" clId="{691EAA72-EA33-4FE8-952E-3FEF94AAA37F}" dt="2021-10-03T15:49:47.333" v="1453" actId="14100"/>
          <ac:spMkLst>
            <pc:docMk/>
            <pc:sldMk cId="3807040575" sldId="266"/>
            <ac:spMk id="2" creationId="{663D11A7-F6D7-47B7-9F21-18B64A81002C}"/>
          </ac:spMkLst>
        </pc:spChg>
        <pc:spChg chg="mod">
          <ac:chgData name="Ton Nouwens" userId="8353804e-2678-43a2-93f0-24819df35336" providerId="ADAL" clId="{691EAA72-EA33-4FE8-952E-3FEF94AAA37F}" dt="2021-10-03T15:53:05.299" v="1782" actId="20577"/>
          <ac:spMkLst>
            <pc:docMk/>
            <pc:sldMk cId="3807040575" sldId="266"/>
            <ac:spMk id="4" creationId="{AD41C545-37D8-47BB-89DF-1758F8187B4D}"/>
          </ac:spMkLst>
        </pc:spChg>
      </pc:sldChg>
      <pc:sldChg chg="delSp modSp add mod modAnim">
        <pc:chgData name="Ton Nouwens" userId="8353804e-2678-43a2-93f0-24819df35336" providerId="ADAL" clId="{691EAA72-EA33-4FE8-952E-3FEF94AAA37F}" dt="2021-10-03T15:30:22.917" v="1048" actId="20577"/>
        <pc:sldMkLst>
          <pc:docMk/>
          <pc:sldMk cId="2834962582" sldId="267"/>
        </pc:sldMkLst>
        <pc:spChg chg="mod">
          <ac:chgData name="Ton Nouwens" userId="8353804e-2678-43a2-93f0-24819df35336" providerId="ADAL" clId="{691EAA72-EA33-4FE8-952E-3FEF94AAA37F}" dt="2021-10-03T15:29:12.801" v="1020" actId="20577"/>
          <ac:spMkLst>
            <pc:docMk/>
            <pc:sldMk cId="2834962582" sldId="267"/>
            <ac:spMk id="7" creationId="{ED5993D9-B549-49FE-B0F7-20098D6039E5}"/>
          </ac:spMkLst>
        </pc:spChg>
        <pc:spChg chg="mod">
          <ac:chgData name="Ton Nouwens" userId="8353804e-2678-43a2-93f0-24819df35336" providerId="ADAL" clId="{691EAA72-EA33-4FE8-952E-3FEF94AAA37F}" dt="2021-10-03T15:30:22.917" v="1048" actId="20577"/>
          <ac:spMkLst>
            <pc:docMk/>
            <pc:sldMk cId="2834962582" sldId="267"/>
            <ac:spMk id="10" creationId="{51C642B4-2E56-4393-919B-A5E98FF2BEBA}"/>
          </ac:spMkLst>
        </pc:spChg>
        <pc:spChg chg="del mod">
          <ac:chgData name="Ton Nouwens" userId="8353804e-2678-43a2-93f0-24819df35336" providerId="ADAL" clId="{691EAA72-EA33-4FE8-952E-3FEF94AAA37F}" dt="2021-09-29T12:34:44.615" v="631"/>
          <ac:spMkLst>
            <pc:docMk/>
            <pc:sldMk cId="2834962582" sldId="267"/>
            <ac:spMk id="12" creationId="{F036FD96-C326-4222-B82F-0DE4E2EB6679}"/>
          </ac:spMkLst>
        </pc:spChg>
        <pc:graphicFrameChg chg="mod modGraphic">
          <ac:chgData name="Ton Nouwens" userId="8353804e-2678-43a2-93f0-24819df35336" providerId="ADAL" clId="{691EAA72-EA33-4FE8-952E-3FEF94AAA37F}" dt="2021-10-03T15:15:23.526" v="785" actId="20577"/>
          <ac:graphicFrameMkLst>
            <pc:docMk/>
            <pc:sldMk cId="2834962582" sldId="267"/>
            <ac:graphicFrameMk id="9" creationId="{87D1256E-7983-4717-98BB-E3D12E4E9D5C}"/>
          </ac:graphicFrameMkLst>
        </pc:graphicFrameChg>
        <pc:picChg chg="del mod">
          <ac:chgData name="Ton Nouwens" userId="8353804e-2678-43a2-93f0-24819df35336" providerId="ADAL" clId="{691EAA72-EA33-4FE8-952E-3FEF94AAA37F}" dt="2021-09-29T12:34:37.171" v="628" actId="21"/>
          <ac:picMkLst>
            <pc:docMk/>
            <pc:sldMk cId="2834962582" sldId="267"/>
            <ac:picMk id="2052" creationId="{E94D04B9-6656-4719-A148-A9D0438A219D}"/>
          </ac:picMkLst>
        </pc:picChg>
      </pc:sldChg>
      <pc:sldChg chg="addSp delSp modSp new del mod">
        <pc:chgData name="Ton Nouwens" userId="8353804e-2678-43a2-93f0-24819df35336" providerId="ADAL" clId="{691EAA72-EA33-4FE8-952E-3FEF94AAA37F}" dt="2021-09-29T12:34:21.802" v="625" actId="2696"/>
        <pc:sldMkLst>
          <pc:docMk/>
          <pc:sldMk cId="4138181997" sldId="267"/>
        </pc:sldMkLst>
        <pc:spChg chg="del">
          <ac:chgData name="Ton Nouwens" userId="8353804e-2678-43a2-93f0-24819df35336" providerId="ADAL" clId="{691EAA72-EA33-4FE8-952E-3FEF94AAA37F}" dt="2021-09-29T12:33:31.228" v="622"/>
          <ac:spMkLst>
            <pc:docMk/>
            <pc:sldMk cId="4138181997" sldId="267"/>
            <ac:spMk id="3" creationId="{5EBA4D7F-F52F-4002-85A4-D8874BC33E85}"/>
          </ac:spMkLst>
        </pc:spChg>
        <pc:spChg chg="add del mod">
          <ac:chgData name="Ton Nouwens" userId="8353804e-2678-43a2-93f0-24819df35336" providerId="ADAL" clId="{691EAA72-EA33-4FE8-952E-3FEF94AAA37F}" dt="2021-09-29T12:34:03.775" v="624"/>
          <ac:spMkLst>
            <pc:docMk/>
            <pc:sldMk cId="4138181997" sldId="267"/>
            <ac:spMk id="7" creationId="{1C6E9F4B-F7FA-4A8D-B7B2-319A65E8D4FF}"/>
          </ac:spMkLst>
        </pc:spChg>
        <pc:picChg chg="add del mod">
          <ac:chgData name="Ton Nouwens" userId="8353804e-2678-43a2-93f0-24819df35336" providerId="ADAL" clId="{691EAA72-EA33-4FE8-952E-3FEF94AAA37F}" dt="2021-09-29T12:33:38.496" v="623" actId="21"/>
          <ac:picMkLst>
            <pc:docMk/>
            <pc:sldMk cId="4138181997" sldId="267"/>
            <ac:picMk id="5" creationId="{4BAAB9D4-71C3-4324-97E4-28F1570FD8E4}"/>
          </ac:picMkLst>
        </pc:picChg>
        <pc:picChg chg="add mod">
          <ac:chgData name="Ton Nouwens" userId="8353804e-2678-43a2-93f0-24819df35336" providerId="ADAL" clId="{691EAA72-EA33-4FE8-952E-3FEF94AAA37F}" dt="2021-09-29T12:34:03.775" v="624"/>
          <ac:picMkLst>
            <pc:docMk/>
            <pc:sldMk cId="4138181997" sldId="267"/>
            <ac:picMk id="8" creationId="{CD53A625-36F7-4953-9DD0-05DC652BF255}"/>
          </ac:picMkLst>
        </pc:picChg>
      </pc:sldChg>
      <pc:sldChg chg="modSp add mod">
        <pc:chgData name="Ton Nouwens" userId="8353804e-2678-43a2-93f0-24819df35336" providerId="ADAL" clId="{691EAA72-EA33-4FE8-952E-3FEF94AAA37F}" dt="2021-10-03T15:36:57.528" v="1217" actId="20577"/>
        <pc:sldMkLst>
          <pc:docMk/>
          <pc:sldMk cId="556485712" sldId="268"/>
        </pc:sldMkLst>
        <pc:spChg chg="mod">
          <ac:chgData name="Ton Nouwens" userId="8353804e-2678-43a2-93f0-24819df35336" providerId="ADAL" clId="{691EAA72-EA33-4FE8-952E-3FEF94AAA37F}" dt="2021-10-03T15:36:57.528" v="1217" actId="20577"/>
          <ac:spMkLst>
            <pc:docMk/>
            <pc:sldMk cId="556485712" sldId="268"/>
            <ac:spMk id="7" creationId="{ED5993D9-B549-49FE-B0F7-20098D6039E5}"/>
          </ac:spMkLst>
        </pc:spChg>
        <pc:spChg chg="mod">
          <ac:chgData name="Ton Nouwens" userId="8353804e-2678-43a2-93f0-24819df35336" providerId="ADAL" clId="{691EAA72-EA33-4FE8-952E-3FEF94AAA37F}" dt="2021-10-03T15:22:22.888" v="964" actId="20577"/>
          <ac:spMkLst>
            <pc:docMk/>
            <pc:sldMk cId="556485712" sldId="268"/>
            <ac:spMk id="10" creationId="{51C642B4-2E56-4393-919B-A5E98FF2BEBA}"/>
          </ac:spMkLst>
        </pc:spChg>
      </pc:sldChg>
      <pc:sldChg chg="modSp add mod ord">
        <pc:chgData name="Ton Nouwens" userId="8353804e-2678-43a2-93f0-24819df35336" providerId="ADAL" clId="{691EAA72-EA33-4FE8-952E-3FEF94AAA37F}" dt="2021-10-03T15:38:25.368" v="1228" actId="20577"/>
        <pc:sldMkLst>
          <pc:docMk/>
          <pc:sldMk cId="3026575031" sldId="269"/>
        </pc:sldMkLst>
        <pc:spChg chg="mod">
          <ac:chgData name="Ton Nouwens" userId="8353804e-2678-43a2-93f0-24819df35336" providerId="ADAL" clId="{691EAA72-EA33-4FE8-952E-3FEF94AAA37F}" dt="2021-10-03T15:38:25.368" v="1228" actId="20577"/>
          <ac:spMkLst>
            <pc:docMk/>
            <pc:sldMk cId="3026575031" sldId="269"/>
            <ac:spMk id="10" creationId="{51C642B4-2E56-4393-919B-A5E98FF2BEBA}"/>
          </ac:spMkLst>
        </pc:spChg>
      </pc:sldChg>
      <pc:sldChg chg="modSp add mod ord">
        <pc:chgData name="Ton Nouwens" userId="8353804e-2678-43a2-93f0-24819df35336" providerId="ADAL" clId="{691EAA72-EA33-4FE8-952E-3FEF94AAA37F}" dt="2021-10-03T15:23:47.380" v="973" actId="20577"/>
        <pc:sldMkLst>
          <pc:docMk/>
          <pc:sldMk cId="2118140522" sldId="270"/>
        </pc:sldMkLst>
        <pc:spChg chg="mod">
          <ac:chgData name="Ton Nouwens" userId="8353804e-2678-43a2-93f0-24819df35336" providerId="ADAL" clId="{691EAA72-EA33-4FE8-952E-3FEF94AAA37F}" dt="2021-10-03T15:23:47.380" v="973" actId="20577"/>
          <ac:spMkLst>
            <pc:docMk/>
            <pc:sldMk cId="2118140522" sldId="270"/>
            <ac:spMk id="10" creationId="{51C642B4-2E56-4393-919B-A5E98FF2BEBA}"/>
          </ac:spMkLst>
        </pc:spChg>
      </pc:sldChg>
      <pc:sldChg chg="modSp add mod ord">
        <pc:chgData name="Ton Nouwens" userId="8353804e-2678-43a2-93f0-24819df35336" providerId="ADAL" clId="{691EAA72-EA33-4FE8-952E-3FEF94AAA37F}" dt="2021-10-03T15:42:49.618" v="1410" actId="20577"/>
        <pc:sldMkLst>
          <pc:docMk/>
          <pc:sldMk cId="2159457254" sldId="271"/>
        </pc:sldMkLst>
        <pc:spChg chg="mod">
          <ac:chgData name="Ton Nouwens" userId="8353804e-2678-43a2-93f0-24819df35336" providerId="ADAL" clId="{691EAA72-EA33-4FE8-952E-3FEF94AAA37F}" dt="2021-10-03T15:42:49.618" v="1410" actId="20577"/>
          <ac:spMkLst>
            <pc:docMk/>
            <pc:sldMk cId="2159457254" sldId="271"/>
            <ac:spMk id="7" creationId="{ED5993D9-B549-49FE-B0F7-20098D6039E5}"/>
          </ac:spMkLst>
        </pc:spChg>
        <pc:spChg chg="mod">
          <ac:chgData name="Ton Nouwens" userId="8353804e-2678-43a2-93f0-24819df35336" providerId="ADAL" clId="{691EAA72-EA33-4FE8-952E-3FEF94AAA37F}" dt="2021-10-03T15:30:49.952" v="1053" actId="20577"/>
          <ac:spMkLst>
            <pc:docMk/>
            <pc:sldMk cId="2159457254" sldId="271"/>
            <ac:spMk id="10" creationId="{51C642B4-2E56-4393-919B-A5E98FF2BEBA}"/>
          </ac:spMkLst>
        </pc:spChg>
        <pc:graphicFrameChg chg="modGraphic">
          <ac:chgData name="Ton Nouwens" userId="8353804e-2678-43a2-93f0-24819df35336" providerId="ADAL" clId="{691EAA72-EA33-4FE8-952E-3FEF94AAA37F}" dt="2021-10-03T15:32:06.069" v="1072" actId="20577"/>
          <ac:graphicFrameMkLst>
            <pc:docMk/>
            <pc:sldMk cId="2159457254" sldId="271"/>
            <ac:graphicFrameMk id="9" creationId="{87D1256E-7983-4717-98BB-E3D12E4E9D5C}"/>
          </ac:graphicFrameMkLst>
        </pc:graphicFrameChg>
      </pc:sldChg>
      <pc:sldChg chg="modSp add ord">
        <pc:chgData name="Ton Nouwens" userId="8353804e-2678-43a2-93f0-24819df35336" providerId="ADAL" clId="{691EAA72-EA33-4FE8-952E-3FEF94AAA37F}" dt="2021-10-03T15:37:07.617" v="1219" actId="20577"/>
        <pc:sldMkLst>
          <pc:docMk/>
          <pc:sldMk cId="3666944500" sldId="272"/>
        </pc:sldMkLst>
        <pc:spChg chg="mod">
          <ac:chgData name="Ton Nouwens" userId="8353804e-2678-43a2-93f0-24819df35336" providerId="ADAL" clId="{691EAA72-EA33-4FE8-952E-3FEF94AAA37F}" dt="2021-10-03T15:37:07.617" v="1219" actId="20577"/>
          <ac:spMkLst>
            <pc:docMk/>
            <pc:sldMk cId="3666944500" sldId="272"/>
            <ac:spMk id="7" creationId="{ED5993D9-B549-49FE-B0F7-20098D6039E5}"/>
          </ac:spMkLst>
        </pc:spChg>
      </pc:sldChg>
      <pc:sldChg chg="add">
        <pc:chgData name="Ton Nouwens" userId="8353804e-2678-43a2-93f0-24819df35336" providerId="ADAL" clId="{691EAA72-EA33-4FE8-952E-3FEF94AAA37F}" dt="2021-10-03T15:49:03.505" v="1414" actId="2890"/>
        <pc:sldMkLst>
          <pc:docMk/>
          <pc:sldMk cId="1213695851" sldId="273"/>
        </pc:sldMkLst>
      </pc:sldChg>
      <pc:sldChg chg="delSp modSp add mod ord delAnim modAnim">
        <pc:chgData name="Ton Nouwens" userId="8353804e-2678-43a2-93f0-24819df35336" providerId="ADAL" clId="{691EAA72-EA33-4FE8-952E-3FEF94AAA37F}" dt="2021-10-03T15:56:12.093" v="1841" actId="20577"/>
        <pc:sldMkLst>
          <pc:docMk/>
          <pc:sldMk cId="791134814" sldId="274"/>
        </pc:sldMkLst>
        <pc:spChg chg="del mod">
          <ac:chgData name="Ton Nouwens" userId="8353804e-2678-43a2-93f0-24819df35336" providerId="ADAL" clId="{691EAA72-EA33-4FE8-952E-3FEF94AAA37F}" dt="2021-10-03T15:55:25.807" v="1788"/>
          <ac:spMkLst>
            <pc:docMk/>
            <pc:sldMk cId="791134814" sldId="274"/>
            <ac:spMk id="2" creationId="{8CD8791F-EC11-4B6E-A1EE-8B5C7D3A7F60}"/>
          </ac:spMkLst>
        </pc:spChg>
        <pc:spChg chg="mod">
          <ac:chgData name="Ton Nouwens" userId="8353804e-2678-43a2-93f0-24819df35336" providerId="ADAL" clId="{691EAA72-EA33-4FE8-952E-3FEF94AAA37F}" dt="2021-10-03T15:56:12.093" v="1841" actId="20577"/>
          <ac:spMkLst>
            <pc:docMk/>
            <pc:sldMk cId="791134814" sldId="274"/>
            <ac:spMk id="10" creationId="{51C642B4-2E56-4393-919B-A5E98FF2BEBA}"/>
          </ac:spMkLst>
        </pc:spChg>
      </pc:sldChg>
      <pc:sldChg chg="modSp add mod">
        <pc:chgData name="Ton Nouwens" userId="8353804e-2678-43a2-93f0-24819df35336" providerId="ADAL" clId="{691EAA72-EA33-4FE8-952E-3FEF94AAA37F}" dt="2021-10-03T15:57:08.110" v="1844"/>
        <pc:sldMkLst>
          <pc:docMk/>
          <pc:sldMk cId="4213345990" sldId="275"/>
        </pc:sldMkLst>
        <pc:spChg chg="mod">
          <ac:chgData name="Ton Nouwens" userId="8353804e-2678-43a2-93f0-24819df35336" providerId="ADAL" clId="{691EAA72-EA33-4FE8-952E-3FEF94AAA37F}" dt="2021-10-03T15:57:08.110" v="1844"/>
          <ac:spMkLst>
            <pc:docMk/>
            <pc:sldMk cId="4213345990" sldId="275"/>
            <ac:spMk id="10" creationId="{51C642B4-2E56-4393-919B-A5E98FF2BEBA}"/>
          </ac:spMkLst>
        </pc:spChg>
      </pc:sldChg>
      <pc:sldChg chg="delSp modSp add mod">
        <pc:chgData name="Ton Nouwens" userId="8353804e-2678-43a2-93f0-24819df35336" providerId="ADAL" clId="{691EAA72-EA33-4FE8-952E-3FEF94AAA37F}" dt="2021-10-03T15:59:17.256" v="1917" actId="20577"/>
        <pc:sldMkLst>
          <pc:docMk/>
          <pc:sldMk cId="3265068203" sldId="276"/>
        </pc:sldMkLst>
        <pc:spChg chg="del mod">
          <ac:chgData name="Ton Nouwens" userId="8353804e-2678-43a2-93f0-24819df35336" providerId="ADAL" clId="{691EAA72-EA33-4FE8-952E-3FEF94AAA37F}" dt="2021-10-03T15:58:35.467" v="1882" actId="478"/>
          <ac:spMkLst>
            <pc:docMk/>
            <pc:sldMk cId="3265068203" sldId="276"/>
            <ac:spMk id="2" creationId="{8CD8791F-EC11-4B6E-A1EE-8B5C7D3A7F60}"/>
          </ac:spMkLst>
        </pc:spChg>
        <pc:spChg chg="mod">
          <ac:chgData name="Ton Nouwens" userId="8353804e-2678-43a2-93f0-24819df35336" providerId="ADAL" clId="{691EAA72-EA33-4FE8-952E-3FEF94AAA37F}" dt="2021-10-03T15:59:17.256" v="1917" actId="20577"/>
          <ac:spMkLst>
            <pc:docMk/>
            <pc:sldMk cId="3265068203" sldId="276"/>
            <ac:spMk id="7" creationId="{ED5993D9-B549-49FE-B0F7-20098D6039E5}"/>
          </ac:spMkLst>
        </pc:spChg>
        <pc:spChg chg="mod">
          <ac:chgData name="Ton Nouwens" userId="8353804e-2678-43a2-93f0-24819df35336" providerId="ADAL" clId="{691EAA72-EA33-4FE8-952E-3FEF94AAA37F}" dt="2021-10-03T15:58:51.630" v="1890" actId="20577"/>
          <ac:spMkLst>
            <pc:docMk/>
            <pc:sldMk cId="3265068203" sldId="276"/>
            <ac:spMk id="10" creationId="{51C642B4-2E56-4393-919B-A5E98FF2BEBA}"/>
          </ac:spMkLst>
        </pc:spChg>
      </pc:sldChg>
      <pc:sldChg chg="addSp">
        <pc:chgData name="Ton Nouwens" userId="8353804e-2678-43a2-93f0-24819df35336" providerId="ADAL" clId="{691EAA72-EA33-4FE8-952E-3FEF94AAA37F}" dt="2021-10-04T06:29:48.570" v="2176"/>
        <pc:sldMkLst>
          <pc:docMk/>
          <pc:sldMk cId="608166531" sldId="277"/>
        </pc:sldMkLst>
        <pc:picChg chg="add">
          <ac:chgData name="Ton Nouwens" userId="8353804e-2678-43a2-93f0-24819df35336" providerId="ADAL" clId="{691EAA72-EA33-4FE8-952E-3FEF94AAA37F}" dt="2021-10-04T06:29:48.570" v="2176"/>
          <ac:picMkLst>
            <pc:docMk/>
            <pc:sldMk cId="608166531" sldId="277"/>
            <ac:picMk id="1026" creationId="{78D5BC24-67BB-4205-99E2-F672CFE16B05}"/>
          </ac:picMkLst>
        </pc:picChg>
      </pc:sldChg>
      <pc:sldChg chg="delSp modSp add del mod">
        <pc:chgData name="Ton Nouwens" userId="8353804e-2678-43a2-93f0-24819df35336" providerId="ADAL" clId="{691EAA72-EA33-4FE8-952E-3FEF94AAA37F}" dt="2021-10-04T06:29:54.567" v="2181" actId="14100"/>
        <pc:sldMkLst>
          <pc:docMk/>
          <pc:sldMk cId="2654173206" sldId="277"/>
        </pc:sldMkLst>
        <pc:spChg chg="mod">
          <ac:chgData name="Ton Nouwens" userId="8353804e-2678-43a2-93f0-24819df35336" providerId="ADAL" clId="{691EAA72-EA33-4FE8-952E-3FEF94AAA37F}" dt="2021-10-04T06:26:25.241" v="2071" actId="20577"/>
          <ac:spMkLst>
            <pc:docMk/>
            <pc:sldMk cId="2654173206" sldId="277"/>
            <ac:spMk id="2" creationId="{663D11A7-F6D7-47B7-9F21-18B64A81002C}"/>
          </ac:spMkLst>
        </pc:spChg>
        <pc:spChg chg="mod">
          <ac:chgData name="Ton Nouwens" userId="8353804e-2678-43a2-93f0-24819df35336" providerId="ADAL" clId="{691EAA72-EA33-4FE8-952E-3FEF94AAA37F}" dt="2021-10-04T06:27:15.182" v="2174" actId="20577"/>
          <ac:spMkLst>
            <pc:docMk/>
            <pc:sldMk cId="2654173206" sldId="277"/>
            <ac:spMk id="4" creationId="{AD41C545-37D8-47BB-89DF-1758F8187B4D}"/>
          </ac:spMkLst>
        </pc:spChg>
        <pc:picChg chg="mod">
          <ac:chgData name="Ton Nouwens" userId="8353804e-2678-43a2-93f0-24819df35336" providerId="ADAL" clId="{691EAA72-EA33-4FE8-952E-3FEF94AAA37F}" dt="2021-10-04T06:29:54.567" v="2181" actId="14100"/>
          <ac:picMkLst>
            <pc:docMk/>
            <pc:sldMk cId="2654173206" sldId="277"/>
            <ac:picMk id="1026" creationId="{78D5BC24-67BB-4205-99E2-F672CFE16B05}"/>
          </ac:picMkLst>
        </pc:picChg>
        <pc:picChg chg="del">
          <ac:chgData name="Ton Nouwens" userId="8353804e-2678-43a2-93f0-24819df35336" providerId="ADAL" clId="{691EAA72-EA33-4FE8-952E-3FEF94AAA37F}" dt="2021-10-04T06:27:22.860" v="2175" actId="478"/>
          <ac:picMkLst>
            <pc:docMk/>
            <pc:sldMk cId="2654173206" sldId="277"/>
            <ac:picMk id="9220" creationId="{311A7E24-6CF0-4834-826C-27C2938B7D60}"/>
          </ac:picMkLst>
        </pc:picChg>
      </pc:sldChg>
      <pc:sldChg chg="add">
        <pc:chgData name="Ton Nouwens" userId="8353804e-2678-43a2-93f0-24819df35336" providerId="ADAL" clId="{691EAA72-EA33-4FE8-952E-3FEF94AAA37F}" dt="2021-10-04T06:53:03.162" v="2182" actId="2890"/>
        <pc:sldMkLst>
          <pc:docMk/>
          <pc:sldMk cId="3521899923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22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9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98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24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38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7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33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32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3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44143EA-3A79-48F9-87CF-1DE39D8F0F9E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E81E29D-971A-4750-ABDB-7376928E41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74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5C96A3-B984-42D4-8760-DF80AE4DB2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Classroom-experiment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8A9CDBE-D6CF-432B-B396-948777490476}"/>
              </a:ext>
            </a:extLst>
          </p:cNvPr>
          <p:cNvSpPr txBox="1"/>
          <p:nvPr/>
        </p:nvSpPr>
        <p:spPr>
          <a:xfrm>
            <a:off x="2816086" y="4505739"/>
            <a:ext cx="6559827" cy="66260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Nienke van der Wateren &amp; Juliet Hoevers &amp; Ruben de Mink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VWO 5 </a:t>
            </a:r>
          </a:p>
        </p:txBody>
      </p:sp>
    </p:spTree>
    <p:extLst>
      <p:ext uri="{BB962C8B-B14F-4D97-AF65-F5344CB8AC3E}">
        <p14:creationId xmlns:p14="http://schemas.microsoft.com/office/powerpoint/2010/main" val="261210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1510748" y="584774"/>
            <a:ext cx="487862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Round 2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Put either:</a:t>
            </a: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0, 2, 3 or 5 sweets on the corner of the table</a:t>
            </a:r>
          </a:p>
          <a:p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verzekeren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Beginnen in schaal 0 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Schade? Volgende ronde 2 schalen omlaag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schade? Volgende ronde 1 schaal omhoog</a:t>
            </a: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Minimaal 2 weken!!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3: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 verzekering 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Premie = 2 snoepjes per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D1256E-7983-4717-98BB-E3D12E4E9D5C}"/>
              </a:ext>
            </a:extLst>
          </p:cNvPr>
          <p:cNvGraphicFramePr>
            <a:graphicFrameLocks noGrp="1"/>
          </p:cNvGraphicFramePr>
          <p:nvPr/>
        </p:nvGraphicFramePr>
        <p:xfrm>
          <a:off x="8057322" y="3723862"/>
          <a:ext cx="3529490" cy="2027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4745">
                  <a:extLst>
                    <a:ext uri="{9D8B030D-6E8A-4147-A177-3AD203B41FA5}">
                      <a16:colId xmlns:a16="http://schemas.microsoft.com/office/drawing/2014/main" val="3779346883"/>
                    </a:ext>
                  </a:extLst>
                </a:gridCol>
                <a:gridCol w="1764745">
                  <a:extLst>
                    <a:ext uri="{9D8B030D-6E8A-4147-A177-3AD203B41FA5}">
                      <a16:colId xmlns:a16="http://schemas.microsoft.com/office/drawing/2014/main" val="1769870024"/>
                    </a:ext>
                  </a:extLst>
                </a:gridCol>
              </a:tblGrid>
              <a:tr h="242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Schaal: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Premie (in snoepjes): 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02682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2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521799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1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352679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00664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-1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936021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-2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540961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Schaal-3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742008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Schaal-4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509829"/>
                  </a:ext>
                </a:extLst>
              </a:tr>
              <a:tr h="272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Schaal-5 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57503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1510748" y="584774"/>
            <a:ext cx="487862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Round 2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Roll the dice!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Put the sweets you have to give up on the corner of the table.</a:t>
            </a:r>
          </a:p>
          <a:p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verzekeren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Beginnen in schaal 0 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Schade? Volgende ronde 2 schalen omlaag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schade? Volgende ronde 1 schaal omhoog</a:t>
            </a: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Minimaal 2 weken!!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3: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 verzekering 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Premie = 2 snoepjes per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D1256E-7983-4717-98BB-E3D12E4E9D5C}"/>
              </a:ext>
            </a:extLst>
          </p:cNvPr>
          <p:cNvGraphicFramePr>
            <a:graphicFrameLocks noGrp="1"/>
          </p:cNvGraphicFramePr>
          <p:nvPr/>
        </p:nvGraphicFramePr>
        <p:xfrm>
          <a:off x="8057322" y="3723862"/>
          <a:ext cx="3529490" cy="2027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4745">
                  <a:extLst>
                    <a:ext uri="{9D8B030D-6E8A-4147-A177-3AD203B41FA5}">
                      <a16:colId xmlns:a16="http://schemas.microsoft.com/office/drawing/2014/main" val="3779346883"/>
                    </a:ext>
                  </a:extLst>
                </a:gridCol>
                <a:gridCol w="1764745">
                  <a:extLst>
                    <a:ext uri="{9D8B030D-6E8A-4147-A177-3AD203B41FA5}">
                      <a16:colId xmlns:a16="http://schemas.microsoft.com/office/drawing/2014/main" val="1769870024"/>
                    </a:ext>
                  </a:extLst>
                </a:gridCol>
              </a:tblGrid>
              <a:tr h="242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Schaal: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Premie (in snoepjes): 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02682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2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521799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1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352679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00664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-1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936021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-2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540961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Schaal-3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742008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Schaal-4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509829"/>
                  </a:ext>
                </a:extLst>
              </a:tr>
              <a:tr h="272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Schaal-5 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1405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atregelen Corona virus!">
            <a:extLst>
              <a:ext uri="{FF2B5EF4-FFF2-40B4-BE49-F238E27FC236}">
                <a16:creationId xmlns:a16="http://schemas.microsoft.com/office/drawing/2014/main" id="{BA7B294A-2249-4563-A91A-E3EB87CD2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andalarm NL">
            <a:hlinkClick r:id="" action="ppaction://media"/>
            <a:extLst>
              <a:ext uri="{FF2B5EF4-FFF2-40B4-BE49-F238E27FC236}">
                <a16:creationId xmlns:a16="http://schemas.microsoft.com/office/drawing/2014/main" id="{E0B2AA56-E7F3-43C2-A5EB-54C100F535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00" end="1.1858175E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380" y="6248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2531165" y="2837642"/>
            <a:ext cx="269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Ronde 3</a:t>
            </a:r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in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Next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Next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 2 weeks!!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3:</a:t>
            </a: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Premium = 4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CD8791F-EC11-4B6E-A1EE-8B5C7D3A7F60}"/>
              </a:ext>
            </a:extLst>
          </p:cNvPr>
          <p:cNvSpPr txBox="1"/>
          <p:nvPr/>
        </p:nvSpPr>
        <p:spPr>
          <a:xfrm>
            <a:off x="1192696" y="1362654"/>
            <a:ext cx="5446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out: Risk of 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theft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2/6</a:t>
            </a:r>
          </a:p>
          <a:p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premium has </a:t>
            </a:r>
            <a:r>
              <a:rPr lang="nl-NL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gone</a:t>
            </a:r>
            <a:r>
              <a:rPr lang="nl-N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 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60F0D9C-655B-4E46-A7D5-8BF632BB1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60992"/>
              </p:ext>
            </p:extLst>
          </p:nvPr>
        </p:nvGraphicFramePr>
        <p:xfrm>
          <a:off x="7944450" y="3763617"/>
          <a:ext cx="4006726" cy="1889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363">
                  <a:extLst>
                    <a:ext uri="{9D8B030D-6E8A-4147-A177-3AD203B41FA5}">
                      <a16:colId xmlns:a16="http://schemas.microsoft.com/office/drawing/2014/main" val="4235094062"/>
                    </a:ext>
                  </a:extLst>
                </a:gridCol>
                <a:gridCol w="2003363">
                  <a:extLst>
                    <a:ext uri="{9D8B030D-6E8A-4147-A177-3AD203B41FA5}">
                      <a16:colId xmlns:a16="http://schemas.microsoft.com/office/drawing/2014/main" val="3733484784"/>
                    </a:ext>
                  </a:extLst>
                </a:gridCol>
              </a:tblGrid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Schaal: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Premie (in snoepjes):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53184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09758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8294946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604482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6139115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6043718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4774230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07514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Schaal-5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16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862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638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0" y="318051"/>
            <a:ext cx="788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Experiment round 3 &amp; 4</a:t>
            </a:r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828172F-C8E1-4311-BFEC-073C3A1D3D35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8017565" y="502716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1087492"/>
            <a:ext cx="37106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 premium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 in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1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 2 weeks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3:</a:t>
            </a: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Ordinary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Premium = 4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D1256E-7983-4717-98BB-E3D12E4E9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331089"/>
              </p:ext>
            </p:extLst>
          </p:nvPr>
        </p:nvGraphicFramePr>
        <p:xfrm>
          <a:off x="731520" y="1383031"/>
          <a:ext cx="5840729" cy="5234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2037">
                  <a:extLst>
                    <a:ext uri="{9D8B030D-6E8A-4147-A177-3AD203B41FA5}">
                      <a16:colId xmlns:a16="http://schemas.microsoft.com/office/drawing/2014/main" val="3779346883"/>
                    </a:ext>
                  </a:extLst>
                </a:gridCol>
                <a:gridCol w="2898692">
                  <a:extLst>
                    <a:ext uri="{9D8B030D-6E8A-4147-A177-3AD203B41FA5}">
                      <a16:colId xmlns:a16="http://schemas.microsoft.com/office/drawing/2014/main" val="1769870024"/>
                    </a:ext>
                  </a:extLst>
                </a:gridCol>
              </a:tblGrid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Premium (in </a:t>
                      </a:r>
                      <a:r>
                        <a:rPr lang="nl-NL" sz="1600" dirty="0" err="1">
                          <a:effectLst/>
                        </a:rPr>
                        <a:t>sweets</a:t>
                      </a:r>
                      <a:r>
                        <a:rPr lang="nl-NL" sz="1600" dirty="0">
                          <a:effectLst/>
                        </a:rPr>
                        <a:t>):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02682"/>
                  </a:ext>
                </a:extLst>
              </a:tr>
              <a:tr h="644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Scale2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521799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352679"/>
                  </a:ext>
                </a:extLst>
              </a:tr>
              <a:tr h="667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0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6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00664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Scale-1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936021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10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540961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-3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12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742008"/>
                  </a:ext>
                </a:extLst>
              </a:tr>
              <a:tr h="675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-4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14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509829"/>
                  </a:ext>
                </a:extLst>
              </a:tr>
              <a:tr h="52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-5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16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457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1085850" y="419100"/>
            <a:ext cx="563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Round 3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Put your premium on the corner of the table</a:t>
            </a:r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in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Next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Next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 2 weeks!!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3:</a:t>
            </a: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Premium = 4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60F0D9C-655B-4E46-A7D5-8BF632BB1847}"/>
              </a:ext>
            </a:extLst>
          </p:cNvPr>
          <p:cNvGraphicFramePr>
            <a:graphicFrameLocks noGrp="1"/>
          </p:cNvGraphicFramePr>
          <p:nvPr/>
        </p:nvGraphicFramePr>
        <p:xfrm>
          <a:off x="7944450" y="3763617"/>
          <a:ext cx="4006726" cy="1889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363">
                  <a:extLst>
                    <a:ext uri="{9D8B030D-6E8A-4147-A177-3AD203B41FA5}">
                      <a16:colId xmlns:a16="http://schemas.microsoft.com/office/drawing/2014/main" val="4235094062"/>
                    </a:ext>
                  </a:extLst>
                </a:gridCol>
                <a:gridCol w="2003363">
                  <a:extLst>
                    <a:ext uri="{9D8B030D-6E8A-4147-A177-3AD203B41FA5}">
                      <a16:colId xmlns:a16="http://schemas.microsoft.com/office/drawing/2014/main" val="3733484784"/>
                    </a:ext>
                  </a:extLst>
                </a:gridCol>
              </a:tblGrid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Schaal: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Premie (in snoepjes):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53184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09758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8294946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604482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6139115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6043718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4774230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07514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Schaal-5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16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862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1348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1085850" y="419100"/>
            <a:ext cx="5638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Round 3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Roll the dice!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Put the sweets you have to give up on the corner of the table.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in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Next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Next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 2 weeks!!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3:</a:t>
            </a: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Premium = 4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60F0D9C-655B-4E46-A7D5-8BF632BB1847}"/>
              </a:ext>
            </a:extLst>
          </p:cNvPr>
          <p:cNvGraphicFramePr>
            <a:graphicFrameLocks noGrp="1"/>
          </p:cNvGraphicFramePr>
          <p:nvPr/>
        </p:nvGraphicFramePr>
        <p:xfrm>
          <a:off x="7944450" y="3763617"/>
          <a:ext cx="4006726" cy="1889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363">
                  <a:extLst>
                    <a:ext uri="{9D8B030D-6E8A-4147-A177-3AD203B41FA5}">
                      <a16:colId xmlns:a16="http://schemas.microsoft.com/office/drawing/2014/main" val="4235094062"/>
                    </a:ext>
                  </a:extLst>
                </a:gridCol>
                <a:gridCol w="2003363">
                  <a:extLst>
                    <a:ext uri="{9D8B030D-6E8A-4147-A177-3AD203B41FA5}">
                      <a16:colId xmlns:a16="http://schemas.microsoft.com/office/drawing/2014/main" val="3733484784"/>
                    </a:ext>
                  </a:extLst>
                </a:gridCol>
              </a:tblGrid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Schaal: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Premie (in snoepjes):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53184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09758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8294946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604482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6139115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6043718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4774230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07514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Schaal-5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16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862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34599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1276350" y="2143126"/>
            <a:ext cx="50863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Round 4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3600" b="1" dirty="0">
                <a:solidFill>
                  <a:srgbClr val="00B0F0"/>
                </a:solidFill>
                <a:latin typeface="Arial Black" panose="020B0A04020102020204" pitchFamily="34" charset="0"/>
              </a:rPr>
              <a:t>Put your premium on the corner of the table</a:t>
            </a:r>
          </a:p>
          <a:p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2: Bonus-malus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Next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Next round1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3: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Premium= 4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CD8791F-EC11-4B6E-A1EE-8B5C7D3A7F60}"/>
              </a:ext>
            </a:extLst>
          </p:cNvPr>
          <p:cNvSpPr txBox="1"/>
          <p:nvPr/>
        </p:nvSpPr>
        <p:spPr>
          <a:xfrm>
            <a:off x="954156" y="1431234"/>
            <a:ext cx="462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LET OP: Risk of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theft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 2/6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60F0D9C-655B-4E46-A7D5-8BF632BB1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216425"/>
              </p:ext>
            </p:extLst>
          </p:nvPr>
        </p:nvGraphicFramePr>
        <p:xfrm>
          <a:off x="7944450" y="3295651"/>
          <a:ext cx="4006726" cy="2233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363">
                  <a:extLst>
                    <a:ext uri="{9D8B030D-6E8A-4147-A177-3AD203B41FA5}">
                      <a16:colId xmlns:a16="http://schemas.microsoft.com/office/drawing/2014/main" val="4235094062"/>
                    </a:ext>
                  </a:extLst>
                </a:gridCol>
                <a:gridCol w="2003363">
                  <a:extLst>
                    <a:ext uri="{9D8B030D-6E8A-4147-A177-3AD203B41FA5}">
                      <a16:colId xmlns:a16="http://schemas.microsoft.com/office/drawing/2014/main" val="3733484784"/>
                    </a:ext>
                  </a:extLst>
                </a:gridCol>
              </a:tblGrid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Schaal: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Premie (in snoepjes):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53184"/>
                  </a:ext>
                </a:extLst>
              </a:tr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097581"/>
                  </a:ext>
                </a:extLst>
              </a:tr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8294946"/>
                  </a:ext>
                </a:extLst>
              </a:tr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604482"/>
                  </a:ext>
                </a:extLst>
              </a:tr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6139115"/>
                  </a:ext>
                </a:extLst>
              </a:tr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6043718"/>
                  </a:ext>
                </a:extLst>
              </a:tr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4774230"/>
                  </a:ext>
                </a:extLst>
              </a:tr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075141"/>
                  </a:ext>
                </a:extLst>
              </a:tr>
              <a:tr h="272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Schaal-5 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16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862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7831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952500" y="584774"/>
            <a:ext cx="514350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Round 4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Roll the dice!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Put the sweets you have to give up on the corner of the table.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verzekeren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Beginnen in schaal 0 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Schade? Volgende ronde 2 schalen omlaag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schade? Volgende ronde 1 schaal omhoog</a:t>
            </a: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Minimaal 2 weken!!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3:</a:t>
            </a: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Premie = 4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60F0D9C-655B-4E46-A7D5-8BF632BB1847}"/>
              </a:ext>
            </a:extLst>
          </p:cNvPr>
          <p:cNvGraphicFramePr>
            <a:graphicFrameLocks noGrp="1"/>
          </p:cNvGraphicFramePr>
          <p:nvPr/>
        </p:nvGraphicFramePr>
        <p:xfrm>
          <a:off x="7944450" y="3763617"/>
          <a:ext cx="4006726" cy="1889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3363">
                  <a:extLst>
                    <a:ext uri="{9D8B030D-6E8A-4147-A177-3AD203B41FA5}">
                      <a16:colId xmlns:a16="http://schemas.microsoft.com/office/drawing/2014/main" val="4235094062"/>
                    </a:ext>
                  </a:extLst>
                </a:gridCol>
                <a:gridCol w="2003363">
                  <a:extLst>
                    <a:ext uri="{9D8B030D-6E8A-4147-A177-3AD203B41FA5}">
                      <a16:colId xmlns:a16="http://schemas.microsoft.com/office/drawing/2014/main" val="3733484784"/>
                    </a:ext>
                  </a:extLst>
                </a:gridCol>
              </a:tblGrid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Schaal: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Premie (in snoepjes):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753184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09758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8294946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6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604482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6139115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6043718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4774230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14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075141"/>
                  </a:ext>
                </a:extLst>
              </a:tr>
              <a:tr h="209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Schaal-5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16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3862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06820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63D11A7-F6D7-47B7-9F21-18B64A81002C}"/>
              </a:ext>
            </a:extLst>
          </p:cNvPr>
          <p:cNvSpPr txBox="1"/>
          <p:nvPr/>
        </p:nvSpPr>
        <p:spPr>
          <a:xfrm>
            <a:off x="-1" y="318051"/>
            <a:ext cx="9077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err="1">
                <a:solidFill>
                  <a:srgbClr val="00B0F0"/>
                </a:solidFill>
                <a:latin typeface="Arial Black" panose="020B0A04020102020204" pitchFamily="34" charset="0"/>
              </a:rPr>
              <a:t>Interviewing</a:t>
            </a:r>
            <a:r>
              <a:rPr lang="nl-NL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nl-NL" sz="4400" b="1" dirty="0" err="1">
                <a:solidFill>
                  <a:srgbClr val="00B0F0"/>
                </a:solidFill>
                <a:latin typeface="Arial Black" panose="020B0A04020102020204" pitchFamily="34" charset="0"/>
              </a:rPr>
              <a:t>the</a:t>
            </a:r>
            <a:r>
              <a:rPr lang="nl-NL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r>
              <a:rPr lang="nl-NL" sz="4400" b="1" dirty="0" err="1">
                <a:solidFill>
                  <a:srgbClr val="00B0F0"/>
                </a:solidFill>
                <a:latin typeface="Arial Black" panose="020B0A04020102020204" pitchFamily="34" charset="0"/>
              </a:rPr>
              <a:t>students</a:t>
            </a:r>
            <a:r>
              <a:rPr lang="nl-NL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endParaRPr lang="nl-NL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E120DD8-7604-4EC8-8346-4D8A0FDFC3E5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AD41C545-37D8-47BB-89DF-1758F8187B4D}"/>
              </a:ext>
            </a:extLst>
          </p:cNvPr>
          <p:cNvSpPr txBox="1"/>
          <p:nvPr/>
        </p:nvSpPr>
        <p:spPr>
          <a:xfrm>
            <a:off x="1219201" y="1855303"/>
            <a:ext cx="44394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choises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made?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didn’t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take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make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next time?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Pandemic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happening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fellow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Risk Ahead - Security MEA">
            <a:extLst>
              <a:ext uri="{FF2B5EF4-FFF2-40B4-BE49-F238E27FC236}">
                <a16:creationId xmlns:a16="http://schemas.microsoft.com/office/drawing/2014/main" id="{311A7E24-6CF0-4834-826C-27C2938B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4117"/>
            <a:ext cx="4757530" cy="26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04057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227C9A5-5C8B-4D1E-90BB-058ADAB0D717}"/>
              </a:ext>
            </a:extLst>
          </p:cNvPr>
          <p:cNvSpPr txBox="1"/>
          <p:nvPr/>
        </p:nvSpPr>
        <p:spPr>
          <a:xfrm>
            <a:off x="0" y="318051"/>
            <a:ext cx="4757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Introduction</a:t>
            </a:r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DCAB4802-90B7-40CC-8D53-6D95E45BFC46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F82DD394-78B1-4F65-B035-950798818FBA}"/>
              </a:ext>
            </a:extLst>
          </p:cNvPr>
          <p:cNvSpPr txBox="1"/>
          <p:nvPr/>
        </p:nvSpPr>
        <p:spPr>
          <a:xfrm>
            <a:off x="1190626" y="1859339"/>
            <a:ext cx="44394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Nienke van der Wateren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Juliët Hoevers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Ruben de Mink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AC1B60-FB5B-4E64-AA8C-2C1A42B0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82" y="1859338"/>
            <a:ext cx="6383891" cy="478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2034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63D11A7-F6D7-47B7-9F21-18B64A81002C}"/>
              </a:ext>
            </a:extLst>
          </p:cNvPr>
          <p:cNvSpPr txBox="1"/>
          <p:nvPr/>
        </p:nvSpPr>
        <p:spPr>
          <a:xfrm>
            <a:off x="-1" y="318051"/>
            <a:ext cx="9077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err="1">
                <a:solidFill>
                  <a:srgbClr val="00B0F0"/>
                </a:solidFill>
                <a:latin typeface="Arial Black" panose="020B0A04020102020204" pitchFamily="34" charset="0"/>
              </a:rPr>
              <a:t>Who</a:t>
            </a:r>
            <a:r>
              <a:rPr lang="nl-NL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 won </a:t>
            </a:r>
            <a:r>
              <a:rPr lang="nl-NL" sz="4400" b="1" dirty="0" err="1">
                <a:solidFill>
                  <a:srgbClr val="00B0F0"/>
                </a:solidFill>
                <a:latin typeface="Arial Black" panose="020B0A04020102020204" pitchFamily="34" charset="0"/>
              </a:rPr>
              <a:t>the</a:t>
            </a:r>
            <a:r>
              <a:rPr lang="nl-NL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 game?</a:t>
            </a:r>
            <a:endParaRPr lang="nl-NL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E120DD8-7604-4EC8-8346-4D8A0FDFC3E5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AD41C545-37D8-47BB-89DF-1758F8187B4D}"/>
              </a:ext>
            </a:extLst>
          </p:cNvPr>
          <p:cNvSpPr txBox="1"/>
          <p:nvPr/>
        </p:nvSpPr>
        <p:spPr>
          <a:xfrm>
            <a:off x="1219201" y="1855303"/>
            <a:ext cx="4439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20?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8D5BC24-67BB-4205-99E2-F672CFE16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1338263"/>
            <a:ext cx="4967287" cy="4967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417320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63D11A7-F6D7-47B7-9F21-18B64A81002C}"/>
              </a:ext>
            </a:extLst>
          </p:cNvPr>
          <p:cNvSpPr txBox="1"/>
          <p:nvPr/>
        </p:nvSpPr>
        <p:spPr>
          <a:xfrm>
            <a:off x="0" y="318051"/>
            <a:ext cx="4757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err="1">
                <a:solidFill>
                  <a:srgbClr val="00B0F0"/>
                </a:solidFill>
                <a:latin typeface="Arial Black" panose="020B0A04020102020204" pitchFamily="34" charset="0"/>
              </a:rPr>
              <a:t>Conclusion</a:t>
            </a:r>
            <a:endParaRPr lang="nl-NL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E120DD8-7604-4EC8-8346-4D8A0FDFC3E5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AD41C545-37D8-47BB-89DF-1758F8187B4D}"/>
              </a:ext>
            </a:extLst>
          </p:cNvPr>
          <p:cNvSpPr txBox="1"/>
          <p:nvPr/>
        </p:nvSpPr>
        <p:spPr>
          <a:xfrm>
            <a:off x="1219201" y="1855303"/>
            <a:ext cx="4439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Risk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aversion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Insurance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Risk Ahead - Security MEA">
            <a:extLst>
              <a:ext uri="{FF2B5EF4-FFF2-40B4-BE49-F238E27FC236}">
                <a16:creationId xmlns:a16="http://schemas.microsoft.com/office/drawing/2014/main" id="{311A7E24-6CF0-4834-826C-27C2938B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54117"/>
            <a:ext cx="4757530" cy="26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9585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227C9A5-5C8B-4D1E-90BB-058ADAB0D717}"/>
              </a:ext>
            </a:extLst>
          </p:cNvPr>
          <p:cNvSpPr txBox="1"/>
          <p:nvPr/>
        </p:nvSpPr>
        <p:spPr>
          <a:xfrm>
            <a:off x="0" y="318051"/>
            <a:ext cx="4757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Introduction</a:t>
            </a:r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DCAB4802-90B7-40CC-8D53-6D95E45BFC46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F82DD394-78B1-4F65-B035-950798818FBA}"/>
              </a:ext>
            </a:extLst>
          </p:cNvPr>
          <p:cNvSpPr txBox="1"/>
          <p:nvPr/>
        </p:nvSpPr>
        <p:spPr>
          <a:xfrm>
            <a:off x="1190626" y="1859339"/>
            <a:ext cx="44394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Ordinary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28" name="Picture 4" descr="Overstappen zorgverzekering, waar moet je op letten? - iMarjoleine">
            <a:extLst>
              <a:ext uri="{FF2B5EF4-FFF2-40B4-BE49-F238E27FC236}">
                <a16:creationId xmlns:a16="http://schemas.microsoft.com/office/drawing/2014/main" id="{F0175C09-D43C-43F2-9BBE-F4FC4795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01" y="818321"/>
            <a:ext cx="3295650" cy="4876800"/>
          </a:xfrm>
          <a:prstGeom prst="rect">
            <a:avLst/>
          </a:prstGeom>
          <a:solidFill>
            <a:schemeClr val="accent1"/>
          </a:solidFill>
          <a:ln w="508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52189992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0" y="318051"/>
            <a:ext cx="4757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Experiment</a:t>
            </a:r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828172F-C8E1-4311-BFEC-073C3A1D3D35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F036FD96-C326-4222-B82F-0DE4E2EB6679}"/>
              </a:ext>
            </a:extLst>
          </p:cNvPr>
          <p:cNvSpPr txBox="1"/>
          <p:nvPr/>
        </p:nvSpPr>
        <p:spPr>
          <a:xfrm>
            <a:off x="1219201" y="1855303"/>
            <a:ext cx="443947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rounds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/4 weeks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start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1/6 chance of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robbed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make a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2" name="Picture 4" descr="4 dieven melange – de nieuwe etherische olie melange die antiseptisch en  steriel maakt! | theekamp">
            <a:extLst>
              <a:ext uri="{FF2B5EF4-FFF2-40B4-BE49-F238E27FC236}">
                <a16:creationId xmlns:a16="http://schemas.microsoft.com/office/drawing/2014/main" id="{E94D04B9-6656-4719-A148-A9D0438A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0" y="1798153"/>
            <a:ext cx="2870959" cy="33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8017565" y="502716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1087492"/>
            <a:ext cx="37106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 premium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 in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1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2 weeks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3:</a:t>
            </a: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Ordinary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Premium = 2 snoepjes per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D1256E-7983-4717-98BB-E3D12E4E9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06702"/>
              </p:ext>
            </p:extLst>
          </p:nvPr>
        </p:nvGraphicFramePr>
        <p:xfrm>
          <a:off x="8238441" y="3762376"/>
          <a:ext cx="3348370" cy="1591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6609">
                  <a:extLst>
                    <a:ext uri="{9D8B030D-6E8A-4147-A177-3AD203B41FA5}">
                      <a16:colId xmlns:a16="http://schemas.microsoft.com/office/drawing/2014/main" val="3779346883"/>
                    </a:ext>
                  </a:extLst>
                </a:gridCol>
                <a:gridCol w="1661761">
                  <a:extLst>
                    <a:ext uri="{9D8B030D-6E8A-4147-A177-3AD203B41FA5}">
                      <a16:colId xmlns:a16="http://schemas.microsoft.com/office/drawing/2014/main" val="1769870024"/>
                    </a:ext>
                  </a:extLst>
                </a:gridCol>
              </a:tblGrid>
              <a:tr h="177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Schaal: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Premie (in snoepjes): 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02682"/>
                  </a:ext>
                </a:extLst>
              </a:tr>
              <a:tr h="177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521799"/>
                  </a:ext>
                </a:extLst>
              </a:tr>
              <a:tr h="177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Schaal 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352679"/>
                  </a:ext>
                </a:extLst>
              </a:tr>
              <a:tr h="177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0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3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00664"/>
                  </a:ext>
                </a:extLst>
              </a:tr>
              <a:tr h="177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Schaal -1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936021"/>
                  </a:ext>
                </a:extLst>
              </a:tr>
              <a:tr h="177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 -2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5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540961"/>
                  </a:ext>
                </a:extLst>
              </a:tr>
              <a:tr h="177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6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742008"/>
                  </a:ext>
                </a:extLst>
              </a:tr>
              <a:tr h="177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7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509829"/>
                  </a:ext>
                </a:extLst>
              </a:tr>
              <a:tr h="1133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Schaal-5 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8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494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0" y="318051"/>
            <a:ext cx="788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Experiment round 1 &amp; 2</a:t>
            </a:r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828172F-C8E1-4311-BFEC-073C3A1D3D35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8017565" y="502716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1087492"/>
            <a:ext cx="37106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 premium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 in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1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 2 weeks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3:</a:t>
            </a: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Ordinary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Premium =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D1256E-7983-4717-98BB-E3D12E4E9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680734"/>
              </p:ext>
            </p:extLst>
          </p:nvPr>
        </p:nvGraphicFramePr>
        <p:xfrm>
          <a:off x="731520" y="1383031"/>
          <a:ext cx="5840729" cy="4880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2037">
                  <a:extLst>
                    <a:ext uri="{9D8B030D-6E8A-4147-A177-3AD203B41FA5}">
                      <a16:colId xmlns:a16="http://schemas.microsoft.com/office/drawing/2014/main" val="3779346883"/>
                    </a:ext>
                  </a:extLst>
                </a:gridCol>
                <a:gridCol w="2898692">
                  <a:extLst>
                    <a:ext uri="{9D8B030D-6E8A-4147-A177-3AD203B41FA5}">
                      <a16:colId xmlns:a16="http://schemas.microsoft.com/office/drawing/2014/main" val="1769870024"/>
                    </a:ext>
                  </a:extLst>
                </a:gridCol>
              </a:tblGrid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Premium (in </a:t>
                      </a:r>
                      <a:r>
                        <a:rPr lang="nl-NL" sz="1600" dirty="0" err="1">
                          <a:effectLst/>
                        </a:rPr>
                        <a:t>sweets</a:t>
                      </a:r>
                      <a:r>
                        <a:rPr lang="nl-NL" sz="1600" dirty="0">
                          <a:effectLst/>
                        </a:rPr>
                        <a:t>):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02682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Scale2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521799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>
                          <a:effectLst/>
                        </a:rPr>
                        <a:t>2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352679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0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3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00664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Scale-1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4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936021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5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540961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-3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6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742008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-4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>
                          <a:effectLst/>
                        </a:rPr>
                        <a:t>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509829"/>
                  </a:ext>
                </a:extLst>
              </a:tr>
              <a:tr h="52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-5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8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962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98C7CCDA-7E4A-4BAE-8EF0-CDABE4CEF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029871"/>
              </p:ext>
            </p:extLst>
          </p:nvPr>
        </p:nvGraphicFramePr>
        <p:xfrm>
          <a:off x="2027072" y="1477513"/>
          <a:ext cx="7859050" cy="3743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3465">
                  <a:extLst>
                    <a:ext uri="{9D8B030D-6E8A-4147-A177-3AD203B41FA5}">
                      <a16:colId xmlns:a16="http://schemas.microsoft.com/office/drawing/2014/main" val="3337349929"/>
                    </a:ext>
                  </a:extLst>
                </a:gridCol>
                <a:gridCol w="1360303">
                  <a:extLst>
                    <a:ext uri="{9D8B030D-6E8A-4147-A177-3AD203B41FA5}">
                      <a16:colId xmlns:a16="http://schemas.microsoft.com/office/drawing/2014/main" val="1334386095"/>
                    </a:ext>
                  </a:extLst>
                </a:gridCol>
                <a:gridCol w="1375919">
                  <a:extLst>
                    <a:ext uri="{9D8B030D-6E8A-4147-A177-3AD203B41FA5}">
                      <a16:colId xmlns:a16="http://schemas.microsoft.com/office/drawing/2014/main" val="1374591050"/>
                    </a:ext>
                  </a:extLst>
                </a:gridCol>
                <a:gridCol w="1375919">
                  <a:extLst>
                    <a:ext uri="{9D8B030D-6E8A-4147-A177-3AD203B41FA5}">
                      <a16:colId xmlns:a16="http://schemas.microsoft.com/office/drawing/2014/main" val="2450207506"/>
                    </a:ext>
                  </a:extLst>
                </a:gridCol>
                <a:gridCol w="1311722">
                  <a:extLst>
                    <a:ext uri="{9D8B030D-6E8A-4147-A177-3AD203B41FA5}">
                      <a16:colId xmlns:a16="http://schemas.microsoft.com/office/drawing/2014/main" val="735412912"/>
                    </a:ext>
                  </a:extLst>
                </a:gridCol>
                <a:gridCol w="1311722">
                  <a:extLst>
                    <a:ext uri="{9D8B030D-6E8A-4147-A177-3AD203B41FA5}">
                      <a16:colId xmlns:a16="http://schemas.microsoft.com/office/drawing/2014/main" val="2590887678"/>
                    </a:ext>
                  </a:extLst>
                </a:gridCol>
              </a:tblGrid>
              <a:tr h="19038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Round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nl-NL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What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kind of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insurance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l-NL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Amount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of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sweets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before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paying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insurance</a:t>
                      </a:r>
                      <a:endParaRPr lang="nl-NL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Amount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of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sweets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after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paying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insurance</a:t>
                      </a:r>
                      <a:endParaRPr lang="nl-NL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Amount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of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sweets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after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paying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dice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have been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rolled</a:t>
                      </a:r>
                      <a:endParaRPr lang="nl-NL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Which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scale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of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bonus malus –system are </a:t>
                      </a:r>
                      <a:r>
                        <a:rPr lang="nl-NL" sz="1400" dirty="0" err="1">
                          <a:solidFill>
                            <a:schemeClr val="tx1"/>
                          </a:solidFill>
                          <a:effectLst/>
                        </a:rPr>
                        <a:t>you</a:t>
                      </a: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 in?</a:t>
                      </a:r>
                      <a:endParaRPr lang="nl-NL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417066"/>
                  </a:ext>
                </a:extLst>
              </a:tr>
              <a:tr h="459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nl-NL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25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651971"/>
                  </a:ext>
                </a:extLst>
              </a:tr>
              <a:tr h="459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nl-NL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92354"/>
                  </a:ext>
                </a:extLst>
              </a:tr>
              <a:tr h="459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nl-NL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444515"/>
                  </a:ext>
                </a:extLst>
              </a:tr>
              <a:tr h="4599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nl-NL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75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70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37506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1510748" y="584774"/>
            <a:ext cx="487862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Round 1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Put either:</a:t>
            </a: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0, 2 or 3 sweets on the corner of the table</a:t>
            </a:r>
          </a:p>
          <a:p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Niet verzekeren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Beginnen in schaal 0 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Schade? Volgende ronde 2 schalen omlaag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 schade? Volgende ronde 1 schaal omhoog</a:t>
            </a: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Minimaal 2 weken!!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3: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 verzekering 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Premie = 2 snoepjes per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D1256E-7983-4717-98BB-E3D12E4E9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823168"/>
              </p:ext>
            </p:extLst>
          </p:nvPr>
        </p:nvGraphicFramePr>
        <p:xfrm>
          <a:off x="8057322" y="3723862"/>
          <a:ext cx="3529490" cy="2027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4745">
                  <a:extLst>
                    <a:ext uri="{9D8B030D-6E8A-4147-A177-3AD203B41FA5}">
                      <a16:colId xmlns:a16="http://schemas.microsoft.com/office/drawing/2014/main" val="3779346883"/>
                    </a:ext>
                  </a:extLst>
                </a:gridCol>
                <a:gridCol w="1764745">
                  <a:extLst>
                    <a:ext uri="{9D8B030D-6E8A-4147-A177-3AD203B41FA5}">
                      <a16:colId xmlns:a16="http://schemas.microsoft.com/office/drawing/2014/main" val="1769870024"/>
                    </a:ext>
                  </a:extLst>
                </a:gridCol>
              </a:tblGrid>
              <a:tr h="242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Schaal: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Premie (in snoepjes): 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02682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2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521799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1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352679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00664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-1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936021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-2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540961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Schaal-3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742008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Schaal-4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509829"/>
                  </a:ext>
                </a:extLst>
              </a:tr>
              <a:tr h="272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Schaal-5 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83916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1510748" y="584774"/>
            <a:ext cx="487862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Round 1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Roll the dice!</a:t>
            </a:r>
          </a:p>
          <a:p>
            <a:endParaRPr lang="en-GB" sz="44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Put the sweets you have to give up on the corner of the table.</a:t>
            </a:r>
          </a:p>
          <a:p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7726017" y="184664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584774"/>
            <a:ext cx="37106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switch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chose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option in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Optie 3: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Normale verzekering 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Premie = 2 snoepjes per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D1256E-7983-4717-98BB-E3D12E4E9D5C}"/>
              </a:ext>
            </a:extLst>
          </p:cNvPr>
          <p:cNvGraphicFramePr>
            <a:graphicFrameLocks noGrp="1"/>
          </p:cNvGraphicFramePr>
          <p:nvPr/>
        </p:nvGraphicFramePr>
        <p:xfrm>
          <a:off x="8057322" y="3723862"/>
          <a:ext cx="3529490" cy="2027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4745">
                  <a:extLst>
                    <a:ext uri="{9D8B030D-6E8A-4147-A177-3AD203B41FA5}">
                      <a16:colId xmlns:a16="http://schemas.microsoft.com/office/drawing/2014/main" val="3779346883"/>
                    </a:ext>
                  </a:extLst>
                </a:gridCol>
                <a:gridCol w="1764745">
                  <a:extLst>
                    <a:ext uri="{9D8B030D-6E8A-4147-A177-3AD203B41FA5}">
                      <a16:colId xmlns:a16="http://schemas.microsoft.com/office/drawing/2014/main" val="1769870024"/>
                    </a:ext>
                  </a:extLst>
                </a:gridCol>
              </a:tblGrid>
              <a:tr h="242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Schaal: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Premie (in snoepjes): 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02682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2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521799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1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352679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00664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-1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936021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 -2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540961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Schaal-3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nl-NL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742008"/>
                  </a:ext>
                </a:extLst>
              </a:tr>
              <a:tr h="216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>
                          <a:solidFill>
                            <a:schemeClr val="bg1"/>
                          </a:solidFill>
                          <a:effectLst/>
                        </a:rPr>
                        <a:t>Schaal-4</a:t>
                      </a:r>
                      <a:endParaRPr lang="nl-NL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509829"/>
                  </a:ext>
                </a:extLst>
              </a:tr>
              <a:tr h="272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bg1"/>
                          </a:solidFill>
                          <a:effectLst/>
                        </a:rPr>
                        <a:t>Schaal-5 </a:t>
                      </a:r>
                      <a:endParaRPr lang="nl-NL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4857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1C642B4-2E56-4393-919B-A5E98FF2BEBA}"/>
              </a:ext>
            </a:extLst>
          </p:cNvPr>
          <p:cNvSpPr txBox="1"/>
          <p:nvPr/>
        </p:nvSpPr>
        <p:spPr>
          <a:xfrm>
            <a:off x="0" y="318051"/>
            <a:ext cx="788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Arial Black" panose="020B0A04020102020204" pitchFamily="34" charset="0"/>
              </a:rPr>
              <a:t>Experiment round 1 &amp; 2</a:t>
            </a:r>
            <a:endParaRPr lang="en-GB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A828172F-C8E1-4311-BFEC-073C3A1D3D35}"/>
              </a:ext>
            </a:extLst>
          </p:cNvPr>
          <p:cNvCxnSpPr>
            <a:cxnSpLocks/>
          </p:cNvCxnSpPr>
          <p:nvPr/>
        </p:nvCxnSpPr>
        <p:spPr>
          <a:xfrm>
            <a:off x="106017" y="995541"/>
            <a:ext cx="344556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CB42A1FD-7DF2-4213-8CF1-7CAD6C7124E1}"/>
              </a:ext>
            </a:extLst>
          </p:cNvPr>
          <p:cNvSpPr txBox="1"/>
          <p:nvPr/>
        </p:nvSpPr>
        <p:spPr>
          <a:xfrm>
            <a:off x="8017565" y="502716"/>
            <a:ext cx="2186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Verzekeringen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D5993D9-B549-49FE-B0F7-20098D6039E5}"/>
              </a:ext>
            </a:extLst>
          </p:cNvPr>
          <p:cNvSpPr txBox="1"/>
          <p:nvPr/>
        </p:nvSpPr>
        <p:spPr>
          <a:xfrm>
            <a:off x="8057322" y="1087492"/>
            <a:ext cx="37106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1: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 premium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2:</a:t>
            </a: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Bonus-malus: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 in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1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of  2 weeks</a:t>
            </a:r>
          </a:p>
          <a:p>
            <a:pPr marL="285750" indent="-285750">
              <a:buFontTx/>
              <a:buChar char="-"/>
            </a:pP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3:</a:t>
            </a:r>
          </a:p>
          <a:p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Ordinary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Premium = 2 </a:t>
            </a:r>
            <a:r>
              <a:rPr lang="nl-N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week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87D1256E-7983-4717-98BB-E3D12E4E9D5C}"/>
              </a:ext>
            </a:extLst>
          </p:cNvPr>
          <p:cNvGraphicFramePr>
            <a:graphicFrameLocks noGrp="1"/>
          </p:cNvGraphicFramePr>
          <p:nvPr/>
        </p:nvGraphicFramePr>
        <p:xfrm>
          <a:off x="731520" y="1383031"/>
          <a:ext cx="5840729" cy="4880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2037">
                  <a:extLst>
                    <a:ext uri="{9D8B030D-6E8A-4147-A177-3AD203B41FA5}">
                      <a16:colId xmlns:a16="http://schemas.microsoft.com/office/drawing/2014/main" val="3779346883"/>
                    </a:ext>
                  </a:extLst>
                </a:gridCol>
                <a:gridCol w="2898692">
                  <a:extLst>
                    <a:ext uri="{9D8B030D-6E8A-4147-A177-3AD203B41FA5}">
                      <a16:colId xmlns:a16="http://schemas.microsoft.com/office/drawing/2014/main" val="1769870024"/>
                    </a:ext>
                  </a:extLst>
                </a:gridCol>
              </a:tblGrid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Premium (in </a:t>
                      </a:r>
                      <a:r>
                        <a:rPr lang="nl-NL" sz="1600" dirty="0" err="1">
                          <a:effectLst/>
                        </a:rPr>
                        <a:t>sweets</a:t>
                      </a:r>
                      <a:r>
                        <a:rPr lang="nl-NL" sz="1600" dirty="0">
                          <a:effectLst/>
                        </a:rPr>
                        <a:t>):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02682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Scale2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521799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>
                          <a:effectLst/>
                        </a:rPr>
                        <a:t>2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352679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0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3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2600664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Scale-1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4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936021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5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3540961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-3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6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742008"/>
                  </a:ext>
                </a:extLst>
              </a:tr>
              <a:tr h="5443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-4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>
                          <a:effectLst/>
                        </a:rPr>
                        <a:t>7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509829"/>
                  </a:ext>
                </a:extLst>
              </a:tr>
              <a:tr h="525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 err="1">
                          <a:effectLst/>
                        </a:rPr>
                        <a:t>Scale</a:t>
                      </a:r>
                      <a:r>
                        <a:rPr lang="nl-NL" sz="1600" dirty="0">
                          <a:effectLst/>
                        </a:rPr>
                        <a:t> -5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effectLst/>
                        </a:rPr>
                        <a:t>8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39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944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6998</TotalTime>
  <Words>1349</Words>
  <Application>Microsoft Office PowerPoint</Application>
  <PresentationFormat>Breedbeeld</PresentationFormat>
  <Paragraphs>623</Paragraphs>
  <Slides>21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Metropolitan</vt:lpstr>
      <vt:lpstr>Classroom-experiment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Klaslokaalexperiment</dc:title>
  <dc:creator>Hoevers, J.M. (Juliet) (V5B)</dc:creator>
  <cp:lastModifiedBy>Ton Nouwens</cp:lastModifiedBy>
  <cp:revision>11</cp:revision>
  <dcterms:created xsi:type="dcterms:W3CDTF">2021-06-08T18:46:14Z</dcterms:created>
  <dcterms:modified xsi:type="dcterms:W3CDTF">2021-10-04T08:22:43Z</dcterms:modified>
</cp:coreProperties>
</file>